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0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11-11-2020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786835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Mobile Banking Application using core Java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Milind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Mohapatra</a:t>
            </a:r>
            <a:endParaRPr lang="en-US" sz="11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#-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99002670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2009MYSEMB03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 Tech in ECE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 P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Bala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Sirisha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PS#-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99002653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2009MYSEMB03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 Tech in ECE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Anubhav Reddy S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PS#- 99002481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2009MYSEMB03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 Tech in ECE</a:t>
            </a:r>
          </a:p>
          <a:p>
            <a:pPr algn="ctr"/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824" y="2414673"/>
            <a:ext cx="1359399" cy="13915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316" y="2414673"/>
            <a:ext cx="1619061" cy="14034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48" y="2281243"/>
            <a:ext cx="1286860" cy="160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8" name="CE87268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9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550" y="666750"/>
            <a:ext cx="745490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Add GUI interface to the application     </a:t>
            </a:r>
          </a:p>
          <a:p>
            <a:pPr lvl="0"/>
            <a:r>
              <a:rPr lang="en-US" dirty="0"/>
              <a:t>Add encryption to file containing user data</a:t>
            </a:r>
          </a:p>
          <a:p>
            <a:pPr lvl="0"/>
            <a:r>
              <a:rPr lang="en-US" dirty="0"/>
              <a:t>Add show passbook feature by keeping track of transactions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3f90b35a-c7f5-466e-bdce-aad1192bcad3"/>
    <ds:schemaRef ds:uri="http://schemas.microsoft.com/office/2006/documentManagement/types"/>
    <ds:schemaRef ds:uri="abad16e2-75b5-4d02-890c-30395bfef71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86</Words>
  <Application>Microsoft Office PowerPoint</Application>
  <PresentationFormat>On-screen Show (16:9)</PresentationFormat>
  <Paragraphs>21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Mahavir</cp:lastModifiedBy>
  <cp:revision>137</cp:revision>
  <dcterms:created xsi:type="dcterms:W3CDTF">2020-09-04T19:07:05Z</dcterms:created>
  <dcterms:modified xsi:type="dcterms:W3CDTF">2020-11-11T10:21:43Z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